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e0e410e43eb413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8/2/2022 12:51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8/2/2022 12:51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8/2/2022 12:51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