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cf0cfe0b8a44b6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6:13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