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6bcca954a14d0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9/13/2022 1:42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