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3567361bd664d4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5:31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5:31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2/2/2023 5:31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