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b2ba7f0b757400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10:07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10:07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10:07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