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2e5558ca54e74320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318138" y="1309658"/>
            <a:ext cx="11447949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98844" y="1019181"/>
            <a:ext cx="4080455" cy="20160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7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2/9/2023 10:06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4320" y="1309658"/>
            <a:ext cx="9915525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2/9/2023 10:06 PM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8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2/9/2023 10:06 PM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