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d3ad76855fb4e4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