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2e9763e71b5451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10:17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10:17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