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455d43182774e0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4:13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4:13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6/23/2023 4:13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mobile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