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748905895cc432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8:25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8:25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8:25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