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539f321ce994bb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3:30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3:30 AM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6/26/2023 3:30 AM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