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abd01380a9a4aa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