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6ea62b0e44240d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11:01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11:01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11:01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