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7f55885b30c4a2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