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c082e4a23ef747d1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pic>
        <p:nvPicPr>
          <p:cNvPr id="2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28600" y="6858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2" name=""/>
          <p:cNvSpPr/>
          <p:nvPr/>
        </p:nvSpPr>
        <p:spPr>
          <a:xfrm xmlns:a="http://schemas.openxmlformats.org/drawingml/2006/main">
            <a:off x="1751652" y="851809"/>
            <a:ext cx="421195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Inventory Pull Report</a:t>
            </a:r>
          </a:p>
        </p:txBody>
      </p:sp>
      <p:sp>
        <p:nvSpPr>
          <p:cNvPr id="263" name=""/>
          <p:cNvSpPr/>
          <p:nvPr/>
        </p:nvSpPr>
        <p:spPr>
          <a:xfrm xmlns:a="http://schemas.openxmlformats.org/drawingml/2006/main" flipV="0">
            <a:off x="228600" y="1164232"/>
            <a:ext cx="9923169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28600" y="1255187"/>
            <a:ext cx="3906545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5" name=""/>
          <p:cNvSpPr/>
          <p:nvPr/>
        </p:nvSpPr>
        <p:spPr>
          <a:xfrm xmlns:a="http://schemas.openxmlformats.org/drawingml/2006/main">
            <a:off x="8286787" y="6040890"/>
            <a:ext cx="1283845" cy="13131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Page 1 of 1</a:t>
            </a:r>
          </a:p>
        </p:txBody>
      </p:sp>
      <p:sp>
        <p:nvSpPr>
          <p:cNvPr id="266" name=""/>
          <p:cNvSpPr/>
          <p:nvPr/>
        </p:nvSpPr>
        <p:spPr>
          <a:xfrm xmlns:a="http://schemas.openxmlformats.org/drawingml/2006/main">
            <a:off x="228600" y="6025656"/>
            <a:ext cx="1543041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7/17/2022 11:55 PM</a:t>
            </a:r>
          </a:p>
        </p:txBody>
      </p:sp>
      <p:sp>
        <p:nvSpPr>
          <p:cNvPr id="267" name=""/>
          <p:cNvSpPr/>
          <p:nvPr/>
        </p:nvSpPr>
        <p:spPr>
          <a:xfrm xmlns:a="http://schemas.openxmlformats.org/drawingml/2006/main">
            <a:off x="3818388" y="6025656"/>
            <a:ext cx="2200677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 flipV="0">
            <a:off x="228600" y="6002796"/>
            <a:ext cx="9923169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69" name=""/>
          <p:cNvSpPr/>
          <p:nvPr/>
        </p:nvSpPr>
        <p:spPr>
          <a:xfrm xmlns:a="http://schemas.openxmlformats.org/drawingml/2006/main">
            <a:off x="273506" y="5723577"/>
            <a:ext cx="7166354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0" name=""/>
          <p:cNvSpPr/>
          <p:nvPr/>
        </p:nvSpPr>
        <p:spPr>
          <a:xfrm xmlns:a="http://schemas.openxmlformats.org/drawingml/2006/main">
            <a:off x="273506" y="5854769"/>
            <a:ext cx="7166354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