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1242a0928a924d16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6858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1751652" y="851809"/>
            <a:ext cx="421195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Inventory Pull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228600" y="1164232"/>
            <a:ext cx="9923169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1255187"/>
            <a:ext cx="39065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5" name=""/>
          <p:cNvSpPr/>
          <p:nvPr/>
        </p:nvSpPr>
        <p:spPr>
          <a:xfrm xmlns:a="http://schemas.openxmlformats.org/drawingml/2006/main">
            <a:off x="8286787" y="6040890"/>
            <a:ext cx="1283845" cy="13131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1 of 1</a:t>
            </a:r>
          </a:p>
        </p:txBody>
      </p:sp>
      <p:sp>
        <p:nvSpPr>
          <p:cNvPr id="266" name=""/>
          <p:cNvSpPr/>
          <p:nvPr/>
        </p:nvSpPr>
        <p:spPr>
          <a:xfrm xmlns:a="http://schemas.openxmlformats.org/drawingml/2006/main">
            <a:off x="228600" y="6025656"/>
            <a:ext cx="1543041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7/20/2022 4:08 AM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3818388" y="6025656"/>
            <a:ext cx="2200677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228600" y="6002796"/>
            <a:ext cx="9923169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273506" y="5723577"/>
            <a:ext cx="7166354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273506" y="5854769"/>
            <a:ext cx="7166354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