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5b5c234fc7b483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7/26/2022 12:00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