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71cbeeb200044b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5:13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