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5e9d0c60c434fc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5:02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