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7639918455e4ef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11:20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