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36ce91e738ec4d64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6858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1751652" y="851809"/>
            <a:ext cx="421195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Pull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28600" y="1164232"/>
            <a:ext cx="9923169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1255187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8286787" y="6040890"/>
            <a:ext cx="1283845" cy="13131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228600" y="60256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1/30/2023 11:24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3818388" y="6025656"/>
            <a:ext cx="2200677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002796"/>
            <a:ext cx="9923169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73506" y="5723577"/>
            <a:ext cx="7166354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73506" y="5854769"/>
            <a:ext cx="7166354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