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68320ef6d3f441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5:33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