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36ea680aff64af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10:10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