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d4db87c567f465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6:08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