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5480ef8482c4206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11:33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