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ed935c0f2db4a8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11:42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