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5f8da4dd48724b25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6858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1751652" y="851809"/>
            <a:ext cx="421195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Pull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28600" y="1164232"/>
            <a:ext cx="9923169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1255187"/>
            <a:ext cx="39065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1512555"/>
            <a:ext cx="10837569" cy="175667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8286787" y="6040890"/>
            <a:ext cx="1283845" cy="13131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2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228600" y="60256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6/23/2023 4:15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3818388" y="6025656"/>
            <a:ext cx="2200677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mobile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 flipV="0">
            <a:off x="228600" y="6002796"/>
            <a:ext cx="9923169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0" name=""/>
          <p:cNvSpPr/>
          <p:nvPr/>
        </p:nvSpPr>
        <p:spPr>
          <a:xfrm xmlns:a="http://schemas.openxmlformats.org/drawingml/2006/main">
            <a:off x="273506" y="5723577"/>
            <a:ext cx="7166354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273506" y="5854769"/>
            <a:ext cx="7166354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pic>
        <p:nvPicPr>
          <p:cNvPr id="27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6858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5" name=""/>
          <p:cNvSpPr/>
          <p:nvPr/>
        </p:nvSpPr>
        <p:spPr>
          <a:xfrm xmlns:a="http://schemas.openxmlformats.org/drawingml/2006/main">
            <a:off x="1751652" y="851809"/>
            <a:ext cx="421195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Pull Report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 flipV="0">
            <a:off x="228600" y="1164232"/>
            <a:ext cx="9923169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1512555"/>
            <a:ext cx="2457450" cy="175667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8" name=""/>
          <p:cNvSpPr/>
          <p:nvPr/>
        </p:nvSpPr>
        <p:spPr>
          <a:xfrm xmlns:a="http://schemas.openxmlformats.org/drawingml/2006/main">
            <a:off x="8286787" y="6040890"/>
            <a:ext cx="1283845" cy="13131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2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228600" y="60256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6/23/2023 4:15 AM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3818388" y="6025656"/>
            <a:ext cx="2200677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mobile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 flipV="0">
            <a:off x="228600" y="6002796"/>
            <a:ext cx="9923169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2" name=""/>
          <p:cNvSpPr/>
          <p:nvPr/>
        </p:nvSpPr>
        <p:spPr>
          <a:xfrm xmlns:a="http://schemas.openxmlformats.org/drawingml/2006/main">
            <a:off x="273506" y="5723577"/>
            <a:ext cx="7166354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3" name=""/>
          <p:cNvSpPr/>
          <p:nvPr/>
        </p:nvSpPr>
        <p:spPr>
          <a:xfrm xmlns:a="http://schemas.openxmlformats.org/drawingml/2006/main">
            <a:off x="273506" y="5854769"/>
            <a:ext cx="7166354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