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56ba32ff4d1436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6/26/2023 3:33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