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d988d78c9bf4bc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