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9c4a353966741b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8:02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