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8d9fa5eb4e9438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