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6d228a1f2b64fe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7/13/2022 11:56 PM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7/13/2022 11:56 PM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