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dc763bdcc8c456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7/15/2022 12:01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7/15/2022 12:01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