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a1d27ed8cfb478a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5:14 AM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8/10/2022 5:14 AM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