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064bb185c64451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5:57 AM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5:57 AM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