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d2cd649bcbb4a7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9/2/2022 5:27 AM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9/2/2022 5:27 AM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