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9e5ebbb02f0489d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4:01 AM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4:01 AM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