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1204be86d68405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5:02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5:02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