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0763197c196473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1:45 AM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1:45 AM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