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9f61ad9752d4d3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11:56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11:56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