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d845244671c4c97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2/2/2023 5:34 AM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2/2/2023 5:34 AM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