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f02f4c172664ae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10:10 PM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10:10 PM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