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570904d018d4b8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11:43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2/26/2023 11:43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