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48c659d9923421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7:10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7:10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