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bc77bf0b5144455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3/23/2023 10:54 PM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3/23/2023 10:54 PM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