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5575a3c5464d5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10:20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10:20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