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ffddcc8d4694d2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11:43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11:43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