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0e7e1cdb4154a0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1067946"/>
            <a:ext cx="9339654" cy="507192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4:22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067946"/>
            <a:ext cx="8020047" cy="507192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4:22 AM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752478"/>
            <a:ext cx="9339654" cy="20035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4:22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52478"/>
            <a:ext cx="8020047" cy="20035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4:22 AM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