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79bf579df8d4a6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3:56 AM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3:56 AM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