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2ff97862f4e451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1" r:id="rId10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.png" Id="rId12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85800" y="810579"/>
            <a:ext cx="39065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12:17 AM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0" name=""/>
        <p:cNvGrpSpPr/>
        <p:nvPr/>
      </p:nvGrpSpPr>
      <p:grpSpPr>
        <a:xfrm xmlns:a="http://schemas.openxmlformats.org/drawingml/2006/main"/>
      </p:grpSpPr>
      <p:pic>
        <p:nvPicPr>
          <p:cNvPr id="27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3" name=""/>
          <p:cNvSpPr/>
          <p:nvPr/>
        </p:nvSpPr>
        <p:spPr>
          <a:xfrm xmlns:a="http://schemas.openxmlformats.org/drawingml/2006/main">
            <a:off x="2130616" y="44032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Receipt Report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 flipV="0">
            <a:off x="685800" y="733452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75" name=""/>
          <p:cNvSpPr/>
          <p:nvPr/>
        </p:nvSpPr>
        <p:spPr>
          <a:xfrm xmlns:a="http://schemas.openxmlformats.org/drawingml/2006/main">
            <a:off x="714046" y="6482856"/>
            <a:ext cx="1543041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12:17 AM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>
            <a:off x="6632024" y="6482856"/>
            <a:ext cx="2133999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7" name=""/>
          <p:cNvSpPr/>
          <p:nvPr/>
        </p:nvSpPr>
        <p:spPr>
          <a:xfrm xmlns:a="http://schemas.openxmlformats.org/drawingml/2006/main" flipV="0">
            <a:off x="685800" y="6473968"/>
            <a:ext cx="10820096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685800" y="6157917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685800" y="6289109"/>
            <a:ext cx="7391151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